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FEACD-EF6B-4003-B0E8-9406DB35D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6786E6-E551-A016-85D8-5A35F3D14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D8C98F-2DCA-4867-2E01-BEABDAD99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7F446F-F312-61A2-397A-C7D74308D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4B4226-0089-85A4-2551-9F08A7EE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72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E06D70-1F35-5985-DABF-380D5F73A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354047-088F-9AAF-C23B-96E4C6C5D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A90E81-1407-9B35-1E78-566C5A551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9108B4-A881-8A7E-6B8E-A711E5D2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712F55-7DEB-68E8-5B76-6C31A1AD0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773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624593-8490-2F75-75DA-496F07E2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673ACB-9EAE-DB95-5F12-1AB689732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7788FB-7859-8A30-6648-422D901F6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0E5297-5F0E-C376-368B-AD589B494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944F50-6D52-F26F-4991-6C3EEFEA4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84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098C3-3483-EC50-317E-BB1A9624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407A77-6CB3-38AA-507C-35922AC11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805CA5-1693-DE2C-3E9A-80BC267B6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E980F2-8A30-BA4D-8318-FDD346AE8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BF0BF5-E232-EBC4-9D61-66E5522C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C611962-C089-12A4-3E12-E5ACB3465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9499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3BDF8-DF09-981C-413C-F814E5C0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0A6A51-5BFE-DD9E-D7D7-2092A3C9C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CCB15D-4168-DE6B-03CB-316D5FCE7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08532A0-0A84-4F2E-82AD-D0E978CB50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56C51DC-9F68-B897-6757-75C0010EAC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04FD410-6CAF-C38B-7374-D43F794A1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13EC860-E64F-F4E6-6AFE-7660EC079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B86DE60-86B5-371D-F85D-D2352F134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6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B3530-17D0-D0EF-F284-A69BB7CAD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AFE1B92-617D-F178-C376-6A4E7D7D0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2FD35A7-C18B-4CEC-3BA3-D1E2A0761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FBD0762-71AD-DC8B-060C-749B905EC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045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99E670D-B252-9FB1-F82A-84BFEB35B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AB9C073-6E31-1DD6-A8C8-60F6B6361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7B70B0-10F2-6170-7CDE-5248DFEC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469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6E800F-736D-43DE-B8C3-0CDEC4FFF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6BB647-F5A3-1F47-DD98-6C414E660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4060F83-0267-3E99-9505-C7360AF7A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43BAC39-ED23-CDB8-339F-3AAD8100E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70B896-6042-E194-E18B-3F8CFC5F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443EF7-EA2A-8E85-4A29-0D14222E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314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A59D6-55CC-5A73-04C2-BB188C44F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BABFA93-D31B-F6E4-21E3-C10A0582E1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362BB1-42A2-6C4D-504F-739C9F206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A65E9F-BCD9-00C7-6CFA-D780701A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84ECC4-FC0B-3747-56BB-B81D0B3C0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950684-F80C-2DAB-E361-9900E581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77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3CD7F-F482-0D0D-7293-75BE6BBB7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65C785-7C79-FD13-BA8F-6631B005D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0A9911-65F7-2416-1132-4B1BAFB8F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2917F3-583B-F514-4C37-6F520CF2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CE5862-0347-AFD8-F2D2-CF2CC8986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55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0DCF0B8-43BF-66BE-4F54-8D7DB99FE7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4CE6D1B-9F09-7949-FEEA-1F51315DF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D6566F-1C0E-D5CA-86E4-6EEDF5D8D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0AADCE-444F-D7AA-D3FD-54E5A4E12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C2C798-8570-FF8F-B64B-389A098E8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725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85A11A-2828-D1AA-506C-AB4E0FA9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F19B12-F2AE-CE6E-BCF4-5FDFD5161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1AD520-16BF-D7A4-65F1-17BF51C6A5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FA1A91-906B-490D-8EB2-2EA3818BB9B5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59410E-F7A2-091C-A085-9F78C6A30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9A6275-CAFE-9C15-6ADD-538A95718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92A3BA-D125-4F0F-9C86-95E98B2982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452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09915D39-DB60-4BD3-5F74-37C471779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9" y="9137"/>
            <a:ext cx="12167641" cy="68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9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 com confiança média">
            <a:extLst>
              <a:ext uri="{FF2B5EF4-FFF2-40B4-BE49-F238E27FC236}">
                <a16:creationId xmlns:a16="http://schemas.microsoft.com/office/drawing/2014/main" id="{3A79DD6F-0F23-2E66-86FF-FAD5BB83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9" y="9137"/>
            <a:ext cx="12167641" cy="68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31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Logotipo&#10;&#10;Descrição gerada automaticamente">
            <a:extLst>
              <a:ext uri="{FF2B5EF4-FFF2-40B4-BE49-F238E27FC236}">
                <a16:creationId xmlns:a16="http://schemas.microsoft.com/office/drawing/2014/main" id="{08F1F146-2533-1517-ED65-6B263E70B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9" y="9137"/>
            <a:ext cx="12167641" cy="68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482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 luiz beduschi</dc:creator>
  <cp:lastModifiedBy>Daniel luiz beduschi</cp:lastModifiedBy>
  <cp:revision>1</cp:revision>
  <dcterms:created xsi:type="dcterms:W3CDTF">2024-05-06T18:22:21Z</dcterms:created>
  <dcterms:modified xsi:type="dcterms:W3CDTF">2024-05-06T18:23:22Z</dcterms:modified>
</cp:coreProperties>
</file>